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B3235C-C5AF-46ED-BE23-E16C4830A196}" v="1169" dt="2022-09-02T18:17:40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9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O VLADIĆ" userId="1c1dde17-a2f3-48ca-a904-46cf065694d3" providerId="ADAL" clId="{C4B3235C-C5AF-46ED-BE23-E16C4830A196}"/>
    <pc:docChg chg="undo custSel addSld modSld">
      <pc:chgData name="MARKO VLADIĆ" userId="1c1dde17-a2f3-48ca-a904-46cf065694d3" providerId="ADAL" clId="{C4B3235C-C5AF-46ED-BE23-E16C4830A196}" dt="2022-09-02T18:17:40.729" v="2402"/>
      <pc:docMkLst>
        <pc:docMk/>
      </pc:docMkLst>
      <pc:sldChg chg="addSp delSp modSp mod setBg addAnim delAnim setClrOvrMap">
        <pc:chgData name="MARKO VLADIĆ" userId="1c1dde17-a2f3-48ca-a904-46cf065694d3" providerId="ADAL" clId="{C4B3235C-C5AF-46ED-BE23-E16C4830A196}" dt="2022-09-01T15:20:33.495" v="16"/>
        <pc:sldMkLst>
          <pc:docMk/>
          <pc:sldMk cId="2629853218" sldId="260"/>
        </pc:sldMkLst>
        <pc:spChg chg="mod ord">
          <ac:chgData name="MARKO VLADIĆ" userId="1c1dde17-a2f3-48ca-a904-46cf065694d3" providerId="ADAL" clId="{C4B3235C-C5AF-46ED-BE23-E16C4830A196}" dt="2022-09-01T15:20:33.495" v="15" actId="26606"/>
          <ac:spMkLst>
            <pc:docMk/>
            <pc:sldMk cId="2629853218" sldId="260"/>
            <ac:spMk id="2" creationId="{923DA7CB-9939-0242-AD2D-4B922B7D6E26}"/>
          </ac:spMkLst>
        </pc:spChg>
        <pc:spChg chg="add del">
          <ac:chgData name="MARKO VLADIĆ" userId="1c1dde17-a2f3-48ca-a904-46cf065694d3" providerId="ADAL" clId="{C4B3235C-C5AF-46ED-BE23-E16C4830A196}" dt="2022-09-01T15:20:33.495" v="15" actId="26606"/>
          <ac:spMkLst>
            <pc:docMk/>
            <pc:sldMk cId="2629853218" sldId="260"/>
            <ac:spMk id="12" creationId="{E49CC64F-7275-4E33-961B-0C5CDC439875}"/>
          </ac:spMkLst>
        </pc:spChg>
        <pc:spChg chg="add">
          <ac:chgData name="MARKO VLADIĆ" userId="1c1dde17-a2f3-48ca-a904-46cf065694d3" providerId="ADAL" clId="{C4B3235C-C5AF-46ED-BE23-E16C4830A196}" dt="2022-09-01T15:20:33.495" v="15" actId="26606"/>
          <ac:spMkLst>
            <pc:docMk/>
            <pc:sldMk cId="2629853218" sldId="260"/>
            <ac:spMk id="17" creationId="{E49CC64F-7275-4E33-961B-0C5CDC439875}"/>
          </ac:spMkLst>
        </pc:spChg>
        <pc:graphicFrameChg chg="add del mod">
          <ac:chgData name="MARKO VLADIĆ" userId="1c1dde17-a2f3-48ca-a904-46cf065694d3" providerId="ADAL" clId="{C4B3235C-C5AF-46ED-BE23-E16C4830A196}" dt="2022-09-01T15:09:18.847" v="1" actId="478"/>
          <ac:graphicFrameMkLst>
            <pc:docMk/>
            <pc:sldMk cId="2629853218" sldId="260"/>
            <ac:graphicFrameMk id="3" creationId="{C0DF13F4-43DA-9575-DBDD-127FEE6370E0}"/>
          </ac:graphicFrameMkLst>
        </pc:graphicFrameChg>
        <pc:picChg chg="add del">
          <ac:chgData name="MARKO VLADIĆ" userId="1c1dde17-a2f3-48ca-a904-46cf065694d3" providerId="ADAL" clId="{C4B3235C-C5AF-46ED-BE23-E16C4830A196}" dt="2022-09-01T15:18:44.906" v="3" actId="478"/>
          <ac:picMkLst>
            <pc:docMk/>
            <pc:sldMk cId="2629853218" sldId="260"/>
            <ac:picMk id="5" creationId="{6F691EE0-6898-835A-6111-A8CF43A93289}"/>
          </ac:picMkLst>
        </pc:picChg>
        <pc:picChg chg="add mod">
          <ac:chgData name="MARKO VLADIĆ" userId="1c1dde17-a2f3-48ca-a904-46cf065694d3" providerId="ADAL" clId="{C4B3235C-C5AF-46ED-BE23-E16C4830A196}" dt="2022-09-01T15:20:33.495" v="15" actId="26606"/>
          <ac:picMkLst>
            <pc:docMk/>
            <pc:sldMk cId="2629853218" sldId="260"/>
            <ac:picMk id="7" creationId="{D7A34FFA-BDC9-C203-56AC-B764BA891581}"/>
          </ac:picMkLst>
        </pc:picChg>
      </pc:sldChg>
      <pc:sldChg chg="addSp delSp modSp mod modAnim">
        <pc:chgData name="MARKO VLADIĆ" userId="1c1dde17-a2f3-48ca-a904-46cf065694d3" providerId="ADAL" clId="{C4B3235C-C5AF-46ED-BE23-E16C4830A196}" dt="2022-09-01T15:42:28.508" v="317"/>
        <pc:sldMkLst>
          <pc:docMk/>
          <pc:sldMk cId="2108639493" sldId="262"/>
        </pc:sldMkLst>
        <pc:spChg chg="mod">
          <ac:chgData name="MARKO VLADIĆ" userId="1c1dde17-a2f3-48ca-a904-46cf065694d3" providerId="ADAL" clId="{C4B3235C-C5AF-46ED-BE23-E16C4830A196}" dt="2022-09-01T15:39:57.438" v="241" actId="27636"/>
          <ac:spMkLst>
            <pc:docMk/>
            <pc:sldMk cId="2108639493" sldId="262"/>
            <ac:spMk id="2" creationId="{1F6BC504-8EB8-356B-03A5-39CE77C9B5D7}"/>
          </ac:spMkLst>
        </pc:spChg>
        <pc:spChg chg="mod">
          <ac:chgData name="MARKO VLADIĆ" userId="1c1dde17-a2f3-48ca-a904-46cf065694d3" providerId="ADAL" clId="{C4B3235C-C5AF-46ED-BE23-E16C4830A196}" dt="2022-09-01T15:25:50.895" v="34" actId="20577"/>
          <ac:spMkLst>
            <pc:docMk/>
            <pc:sldMk cId="2108639493" sldId="262"/>
            <ac:spMk id="3" creationId="{5F8AF8DB-B853-0384-F604-400D985307D3}"/>
          </ac:spMkLst>
        </pc:spChg>
        <pc:spChg chg="add mod">
          <ac:chgData name="MARKO VLADIĆ" userId="1c1dde17-a2f3-48ca-a904-46cf065694d3" providerId="ADAL" clId="{C4B3235C-C5AF-46ED-BE23-E16C4830A196}" dt="2022-09-01T15:39:53.502" v="239" actId="1076"/>
          <ac:spMkLst>
            <pc:docMk/>
            <pc:sldMk cId="2108639493" sldId="262"/>
            <ac:spMk id="13" creationId="{8A891C7E-12A4-7206-0307-3FC98CFDE30E}"/>
          </ac:spMkLst>
        </pc:spChg>
        <pc:spChg chg="add del">
          <ac:chgData name="MARKO VLADIĆ" userId="1c1dde17-a2f3-48ca-a904-46cf065694d3" providerId="ADAL" clId="{C4B3235C-C5AF-46ED-BE23-E16C4830A196}" dt="2022-09-01T15:41:20.265" v="248"/>
          <ac:spMkLst>
            <pc:docMk/>
            <pc:sldMk cId="2108639493" sldId="262"/>
            <ac:spMk id="16" creationId="{4869E175-01A3-9498-0FA8-8F3EC8F6D33C}"/>
          </ac:spMkLst>
        </pc:spChg>
        <pc:spChg chg="add mod">
          <ac:chgData name="MARKO VLADIĆ" userId="1c1dde17-a2f3-48ca-a904-46cf065694d3" providerId="ADAL" clId="{C4B3235C-C5AF-46ED-BE23-E16C4830A196}" dt="2022-09-01T15:41:47.303" v="312" actId="1076"/>
          <ac:spMkLst>
            <pc:docMk/>
            <pc:sldMk cId="2108639493" sldId="262"/>
            <ac:spMk id="17" creationId="{3C0BC202-13E0-40EB-0384-732AC3F1E9EB}"/>
          </ac:spMkLst>
        </pc:spChg>
        <pc:graphicFrameChg chg="add del mod modGraphic">
          <ac:chgData name="MARKO VLADIĆ" userId="1c1dde17-a2f3-48ca-a904-46cf065694d3" providerId="ADAL" clId="{C4B3235C-C5AF-46ED-BE23-E16C4830A196}" dt="2022-09-01T15:30:39.770" v="145" actId="478"/>
          <ac:graphicFrameMkLst>
            <pc:docMk/>
            <pc:sldMk cId="2108639493" sldId="262"/>
            <ac:graphicFrameMk id="8" creationId="{1BA4081F-A8B3-3A65-5419-5DC246E50C57}"/>
          </ac:graphicFrameMkLst>
        </pc:graphicFrameChg>
        <pc:picChg chg="add del mod">
          <ac:chgData name="MARKO VLADIĆ" userId="1c1dde17-a2f3-48ca-a904-46cf065694d3" providerId="ADAL" clId="{C4B3235C-C5AF-46ED-BE23-E16C4830A196}" dt="2022-09-01T15:29:58.733" v="136" actId="478"/>
          <ac:picMkLst>
            <pc:docMk/>
            <pc:sldMk cId="2108639493" sldId="262"/>
            <ac:picMk id="5" creationId="{47DECBBD-E7F2-9059-C88F-E33EC6EB605B}"/>
          </ac:picMkLst>
        </pc:picChg>
        <pc:picChg chg="add del mod">
          <ac:chgData name="MARKO VLADIĆ" userId="1c1dde17-a2f3-48ca-a904-46cf065694d3" providerId="ADAL" clId="{C4B3235C-C5AF-46ED-BE23-E16C4830A196}" dt="2022-09-01T15:30:04.705" v="138" actId="478"/>
          <ac:picMkLst>
            <pc:docMk/>
            <pc:sldMk cId="2108639493" sldId="262"/>
            <ac:picMk id="7" creationId="{BD5C0BBA-DD6D-A11F-5F47-96337FDE7FB2}"/>
          </ac:picMkLst>
        </pc:picChg>
        <pc:picChg chg="add mod">
          <ac:chgData name="MARKO VLADIĆ" userId="1c1dde17-a2f3-48ca-a904-46cf065694d3" providerId="ADAL" clId="{C4B3235C-C5AF-46ED-BE23-E16C4830A196}" dt="2022-09-01T15:39:18.631" v="231" actId="1076"/>
          <ac:picMkLst>
            <pc:docMk/>
            <pc:sldMk cId="2108639493" sldId="262"/>
            <ac:picMk id="10" creationId="{80CD9FED-A89B-8B5D-CAFA-BE37C07AE5A6}"/>
          </ac:picMkLst>
        </pc:picChg>
        <pc:picChg chg="add mod">
          <ac:chgData name="MARKO VLADIĆ" userId="1c1dde17-a2f3-48ca-a904-46cf065694d3" providerId="ADAL" clId="{C4B3235C-C5AF-46ED-BE23-E16C4830A196}" dt="2022-09-01T15:39:23.631" v="233" actId="1076"/>
          <ac:picMkLst>
            <pc:docMk/>
            <pc:sldMk cId="2108639493" sldId="262"/>
            <ac:picMk id="12" creationId="{C603BDE6-6EBB-8238-A203-578D74AC147A}"/>
          </ac:picMkLst>
        </pc:picChg>
        <pc:picChg chg="add mod">
          <ac:chgData name="MARKO VLADIĆ" userId="1c1dde17-a2f3-48ca-a904-46cf065694d3" providerId="ADAL" clId="{C4B3235C-C5AF-46ED-BE23-E16C4830A196}" dt="2022-09-01T15:39:48.327" v="238" actId="1076"/>
          <ac:picMkLst>
            <pc:docMk/>
            <pc:sldMk cId="2108639493" sldId="262"/>
            <ac:picMk id="15" creationId="{481BEF7A-A6DF-F2A8-FDC8-DABA29DF0377}"/>
          </ac:picMkLst>
        </pc:picChg>
      </pc:sldChg>
      <pc:sldChg chg="addSp delSp modSp new mod delAnim modAnim">
        <pc:chgData name="MARKO VLADIĆ" userId="1c1dde17-a2f3-48ca-a904-46cf065694d3" providerId="ADAL" clId="{C4B3235C-C5AF-46ED-BE23-E16C4830A196}" dt="2022-09-02T18:17:40.729" v="2402"/>
        <pc:sldMkLst>
          <pc:docMk/>
          <pc:sldMk cId="3676903708" sldId="263"/>
        </pc:sldMkLst>
        <pc:spChg chg="add del mod">
          <ac:chgData name="MARKO VLADIĆ" userId="1c1dde17-a2f3-48ca-a904-46cf065694d3" providerId="ADAL" clId="{C4B3235C-C5AF-46ED-BE23-E16C4830A196}" dt="2022-09-01T17:00:28.174" v="2336" actId="14100"/>
          <ac:spMkLst>
            <pc:docMk/>
            <pc:sldMk cId="3676903708" sldId="263"/>
            <ac:spMk id="2" creationId="{24D3458E-5AF1-F820-BAB5-A7FE24E12096}"/>
          </ac:spMkLst>
        </pc:spChg>
        <pc:spChg chg="mod">
          <ac:chgData name="MARKO VLADIĆ" userId="1c1dde17-a2f3-48ca-a904-46cf065694d3" providerId="ADAL" clId="{C4B3235C-C5AF-46ED-BE23-E16C4830A196}" dt="2022-09-01T15:48:11.824" v="443" actId="20577"/>
          <ac:spMkLst>
            <pc:docMk/>
            <pc:sldMk cId="3676903708" sldId="263"/>
            <ac:spMk id="3" creationId="{6CF9BE8E-1C74-F058-081F-81B6D01A7FA1}"/>
          </ac:spMkLst>
        </pc:spChg>
        <pc:spChg chg="add mod ord">
          <ac:chgData name="MARKO VLADIĆ" userId="1c1dde17-a2f3-48ca-a904-46cf065694d3" providerId="ADAL" clId="{C4B3235C-C5AF-46ED-BE23-E16C4830A196}" dt="2022-09-02T18:12:42.149" v="2352" actId="1076"/>
          <ac:spMkLst>
            <pc:docMk/>
            <pc:sldMk cId="3676903708" sldId="263"/>
            <ac:spMk id="7" creationId="{A97359D9-2CD6-5536-DF30-95B19393B04D}"/>
          </ac:spMkLst>
        </pc:spChg>
        <pc:picChg chg="add mod">
          <ac:chgData name="MARKO VLADIĆ" userId="1c1dde17-a2f3-48ca-a904-46cf065694d3" providerId="ADAL" clId="{C4B3235C-C5AF-46ED-BE23-E16C4830A196}" dt="2022-09-02T18:12:27.995" v="2350" actId="1076"/>
          <ac:picMkLst>
            <pc:docMk/>
            <pc:sldMk cId="3676903708" sldId="263"/>
            <ac:picMk id="5" creationId="{6E71317E-CCFA-4BAB-A2D1-4C78B3E9D3D0}"/>
          </ac:picMkLst>
        </pc:picChg>
        <pc:picChg chg="add del mod">
          <ac:chgData name="MARKO VLADIĆ" userId="1c1dde17-a2f3-48ca-a904-46cf065694d3" providerId="ADAL" clId="{C4B3235C-C5AF-46ED-BE23-E16C4830A196}" dt="2022-09-01T15:44:13.418" v="367" actId="22"/>
          <ac:picMkLst>
            <pc:docMk/>
            <pc:sldMk cId="3676903708" sldId="263"/>
            <ac:picMk id="5" creationId="{B1B231B5-ACC0-7CD2-4E8E-7D7E3FE1B3E3}"/>
          </ac:picMkLst>
        </pc:picChg>
        <pc:picChg chg="add del mod ord">
          <ac:chgData name="MARKO VLADIĆ" userId="1c1dde17-a2f3-48ca-a904-46cf065694d3" providerId="ADAL" clId="{C4B3235C-C5AF-46ED-BE23-E16C4830A196}" dt="2022-09-02T18:11:42.506" v="2347" actId="478"/>
          <ac:picMkLst>
            <pc:docMk/>
            <pc:sldMk cId="3676903708" sldId="263"/>
            <ac:picMk id="6" creationId="{258973DC-E708-8AA8-66A7-68D00F02D721}"/>
          </ac:picMkLst>
        </pc:picChg>
      </pc:sldChg>
      <pc:sldChg chg="addSp modSp new mod modAnim modNotesTx">
        <pc:chgData name="MARKO VLADIĆ" userId="1c1dde17-a2f3-48ca-a904-46cf065694d3" providerId="ADAL" clId="{C4B3235C-C5AF-46ED-BE23-E16C4830A196}" dt="2022-09-01T17:03:17.960" v="2345" actId="1036"/>
        <pc:sldMkLst>
          <pc:docMk/>
          <pc:sldMk cId="3444459485" sldId="264"/>
        </pc:sldMkLst>
        <pc:spChg chg="mod">
          <ac:chgData name="MARKO VLADIĆ" userId="1c1dde17-a2f3-48ca-a904-46cf065694d3" providerId="ADAL" clId="{C4B3235C-C5AF-46ED-BE23-E16C4830A196}" dt="2022-09-01T17:02:45.037" v="2343" actId="20577"/>
          <ac:spMkLst>
            <pc:docMk/>
            <pc:sldMk cId="3444459485" sldId="264"/>
            <ac:spMk id="2" creationId="{45722CD6-7C4C-FC96-0BAE-9CFAA870AE2D}"/>
          </ac:spMkLst>
        </pc:spChg>
        <pc:spChg chg="mod">
          <ac:chgData name="MARKO VLADIĆ" userId="1c1dde17-a2f3-48ca-a904-46cf065694d3" providerId="ADAL" clId="{C4B3235C-C5AF-46ED-BE23-E16C4830A196}" dt="2022-09-01T16:00:39.934" v="993" actId="1076"/>
          <ac:spMkLst>
            <pc:docMk/>
            <pc:sldMk cId="3444459485" sldId="264"/>
            <ac:spMk id="3" creationId="{C4D5142E-B85B-FE05-7BA0-8113431E57D3}"/>
          </ac:spMkLst>
        </pc:spChg>
        <pc:picChg chg="add mod">
          <ac:chgData name="MARKO VLADIĆ" userId="1c1dde17-a2f3-48ca-a904-46cf065694d3" providerId="ADAL" clId="{C4B3235C-C5AF-46ED-BE23-E16C4830A196}" dt="2022-09-01T17:03:17.960" v="2345" actId="1036"/>
          <ac:picMkLst>
            <pc:docMk/>
            <pc:sldMk cId="3444459485" sldId="264"/>
            <ac:picMk id="1026" creationId="{CA1AC95D-61C1-A569-9C6B-C1492186E918}"/>
          </ac:picMkLst>
        </pc:picChg>
      </pc:sldChg>
      <pc:sldChg chg="addSp modSp new mod modAnim modNotesTx">
        <pc:chgData name="MARKO VLADIĆ" userId="1c1dde17-a2f3-48ca-a904-46cf065694d3" providerId="ADAL" clId="{C4B3235C-C5AF-46ED-BE23-E16C4830A196}" dt="2022-09-01T16:16:25.131" v="1333" actId="20577"/>
        <pc:sldMkLst>
          <pc:docMk/>
          <pc:sldMk cId="2537864029" sldId="265"/>
        </pc:sldMkLst>
        <pc:spChg chg="mod">
          <ac:chgData name="MARKO VLADIĆ" userId="1c1dde17-a2f3-48ca-a904-46cf065694d3" providerId="ADAL" clId="{C4B3235C-C5AF-46ED-BE23-E16C4830A196}" dt="2022-09-01T16:13:57.398" v="1240" actId="14100"/>
          <ac:spMkLst>
            <pc:docMk/>
            <pc:sldMk cId="2537864029" sldId="265"/>
            <ac:spMk id="2" creationId="{B68B4A14-1F02-4F03-AB75-B8CC690A7347}"/>
          </ac:spMkLst>
        </pc:spChg>
        <pc:spChg chg="mod">
          <ac:chgData name="MARKO VLADIĆ" userId="1c1dde17-a2f3-48ca-a904-46cf065694d3" providerId="ADAL" clId="{C4B3235C-C5AF-46ED-BE23-E16C4830A196}" dt="2022-09-01T16:07:01.654" v="1031" actId="20577"/>
          <ac:spMkLst>
            <pc:docMk/>
            <pc:sldMk cId="2537864029" sldId="265"/>
            <ac:spMk id="3" creationId="{CFC4A168-7FFA-EEA3-BAAB-DAF252B0D8CF}"/>
          </ac:spMkLst>
        </pc:spChg>
        <pc:picChg chg="add mod">
          <ac:chgData name="MARKO VLADIĆ" userId="1c1dde17-a2f3-48ca-a904-46cf065694d3" providerId="ADAL" clId="{C4B3235C-C5AF-46ED-BE23-E16C4830A196}" dt="2022-09-01T16:15:26.767" v="1245" actId="14100"/>
          <ac:picMkLst>
            <pc:docMk/>
            <pc:sldMk cId="2537864029" sldId="265"/>
            <ac:picMk id="5" creationId="{7D38B87E-65F4-3488-1675-3498097B833C}"/>
          </ac:picMkLst>
        </pc:picChg>
      </pc:sldChg>
      <pc:sldChg chg="addSp delSp modSp new mod modAnim modNotesTx">
        <pc:chgData name="MARKO VLADIĆ" userId="1c1dde17-a2f3-48ca-a904-46cf065694d3" providerId="ADAL" clId="{C4B3235C-C5AF-46ED-BE23-E16C4830A196}" dt="2022-09-01T17:03:58.003" v="2346"/>
        <pc:sldMkLst>
          <pc:docMk/>
          <pc:sldMk cId="560126416" sldId="266"/>
        </pc:sldMkLst>
        <pc:spChg chg="mod">
          <ac:chgData name="MARKO VLADIĆ" userId="1c1dde17-a2f3-48ca-a904-46cf065694d3" providerId="ADAL" clId="{C4B3235C-C5AF-46ED-BE23-E16C4830A196}" dt="2022-09-01T16:47:11.026" v="1938" actId="20577"/>
          <ac:spMkLst>
            <pc:docMk/>
            <pc:sldMk cId="560126416" sldId="266"/>
            <ac:spMk id="2" creationId="{867CAEE4-0ABC-8458-D9BC-73D1615958D8}"/>
          </ac:spMkLst>
        </pc:spChg>
        <pc:spChg chg="mod">
          <ac:chgData name="MARKO VLADIĆ" userId="1c1dde17-a2f3-48ca-a904-46cf065694d3" providerId="ADAL" clId="{C4B3235C-C5AF-46ED-BE23-E16C4830A196}" dt="2022-09-01T16:20:17.049" v="1451" actId="20577"/>
          <ac:spMkLst>
            <pc:docMk/>
            <pc:sldMk cId="560126416" sldId="266"/>
            <ac:spMk id="3" creationId="{4C1F14EF-578D-3FAD-3EFB-25AB603D839D}"/>
          </ac:spMkLst>
        </pc:spChg>
        <pc:spChg chg="add mod">
          <ac:chgData name="MARKO VLADIĆ" userId="1c1dde17-a2f3-48ca-a904-46cf065694d3" providerId="ADAL" clId="{C4B3235C-C5AF-46ED-BE23-E16C4830A196}" dt="2022-09-01T16:26:43.495" v="1757" actId="1076"/>
          <ac:spMkLst>
            <pc:docMk/>
            <pc:sldMk cId="560126416" sldId="266"/>
            <ac:spMk id="4" creationId="{A4715A33-AEEA-331B-5D28-6DEFDFB58D37}"/>
          </ac:spMkLst>
        </pc:spChg>
        <pc:spChg chg="add mod">
          <ac:chgData name="MARKO VLADIĆ" userId="1c1dde17-a2f3-48ca-a904-46cf065694d3" providerId="ADAL" clId="{C4B3235C-C5AF-46ED-BE23-E16C4830A196}" dt="2022-09-01T16:26:39.150" v="1756" actId="1076"/>
          <ac:spMkLst>
            <pc:docMk/>
            <pc:sldMk cId="560126416" sldId="266"/>
            <ac:spMk id="5" creationId="{EF2D4D4B-FCFB-6C80-B841-245183AE9E20}"/>
          </ac:spMkLst>
        </pc:spChg>
        <pc:spChg chg="add mod">
          <ac:chgData name="MARKO VLADIĆ" userId="1c1dde17-a2f3-48ca-a904-46cf065694d3" providerId="ADAL" clId="{C4B3235C-C5AF-46ED-BE23-E16C4830A196}" dt="2022-09-01T16:26:27.958" v="1754" actId="1076"/>
          <ac:spMkLst>
            <pc:docMk/>
            <pc:sldMk cId="560126416" sldId="266"/>
            <ac:spMk id="6" creationId="{1046B7BF-FD2A-077B-3FF5-EE598D8C771B}"/>
          </ac:spMkLst>
        </pc:spChg>
        <pc:spChg chg="add mod">
          <ac:chgData name="MARKO VLADIĆ" userId="1c1dde17-a2f3-48ca-a904-46cf065694d3" providerId="ADAL" clId="{C4B3235C-C5AF-46ED-BE23-E16C4830A196}" dt="2022-09-01T16:27:00.261" v="1760" actId="1076"/>
          <ac:spMkLst>
            <pc:docMk/>
            <pc:sldMk cId="560126416" sldId="266"/>
            <ac:spMk id="7" creationId="{E29BEDE6-853D-81AB-0781-1C3298DF93A8}"/>
          </ac:spMkLst>
        </pc:spChg>
        <pc:spChg chg="add mod">
          <ac:chgData name="MARKO VLADIĆ" userId="1c1dde17-a2f3-48ca-a904-46cf065694d3" providerId="ADAL" clId="{C4B3235C-C5AF-46ED-BE23-E16C4830A196}" dt="2022-09-01T16:27:10.678" v="1761" actId="1076"/>
          <ac:spMkLst>
            <pc:docMk/>
            <pc:sldMk cId="560126416" sldId="266"/>
            <ac:spMk id="8" creationId="{B248E857-097E-B03F-D1B9-94B17779A48A}"/>
          </ac:spMkLst>
        </pc:spChg>
        <pc:spChg chg="add mod">
          <ac:chgData name="MARKO VLADIĆ" userId="1c1dde17-a2f3-48ca-a904-46cf065694d3" providerId="ADAL" clId="{C4B3235C-C5AF-46ED-BE23-E16C4830A196}" dt="2022-09-01T16:27:23.335" v="1763" actId="1076"/>
          <ac:spMkLst>
            <pc:docMk/>
            <pc:sldMk cId="560126416" sldId="266"/>
            <ac:spMk id="9" creationId="{E5138232-12F0-28CB-CBDF-D826060EB19E}"/>
          </ac:spMkLst>
        </pc:spChg>
        <pc:spChg chg="add mod">
          <ac:chgData name="MARKO VLADIĆ" userId="1c1dde17-a2f3-48ca-a904-46cf065694d3" providerId="ADAL" clId="{C4B3235C-C5AF-46ED-BE23-E16C4830A196}" dt="2022-09-01T16:26:49.038" v="1758" actId="1076"/>
          <ac:spMkLst>
            <pc:docMk/>
            <pc:sldMk cId="560126416" sldId="266"/>
            <ac:spMk id="10" creationId="{81846D1C-572D-BB34-CFCD-4D21701F741F}"/>
          </ac:spMkLst>
        </pc:spChg>
        <pc:spChg chg="add mod">
          <ac:chgData name="MARKO VLADIĆ" userId="1c1dde17-a2f3-48ca-a904-46cf065694d3" providerId="ADAL" clId="{C4B3235C-C5AF-46ED-BE23-E16C4830A196}" dt="2022-09-01T16:27:15.919" v="1762" actId="1076"/>
          <ac:spMkLst>
            <pc:docMk/>
            <pc:sldMk cId="560126416" sldId="266"/>
            <ac:spMk id="11" creationId="{9CE3D1CC-4172-1DA8-44B6-D9CA77294479}"/>
          </ac:spMkLst>
        </pc:spChg>
        <pc:spChg chg="add mod">
          <ac:chgData name="MARKO VLADIĆ" userId="1c1dde17-a2f3-48ca-a904-46cf065694d3" providerId="ADAL" clId="{C4B3235C-C5AF-46ED-BE23-E16C4830A196}" dt="2022-09-01T16:27:52.725" v="1767" actId="1076"/>
          <ac:spMkLst>
            <pc:docMk/>
            <pc:sldMk cId="560126416" sldId="266"/>
            <ac:spMk id="14" creationId="{6C5BAFAE-2015-C832-3D54-7C1B2AB6C288}"/>
          </ac:spMkLst>
        </pc:spChg>
        <pc:spChg chg="add mod">
          <ac:chgData name="MARKO VLADIĆ" userId="1c1dde17-a2f3-48ca-a904-46cf065694d3" providerId="ADAL" clId="{C4B3235C-C5AF-46ED-BE23-E16C4830A196}" dt="2022-09-01T16:28:21.750" v="1771" actId="1076"/>
          <ac:spMkLst>
            <pc:docMk/>
            <pc:sldMk cId="560126416" sldId="266"/>
            <ac:spMk id="16" creationId="{AF506C1F-1367-6D98-9123-2154DF900FFA}"/>
          </ac:spMkLst>
        </pc:spChg>
        <pc:spChg chg="add mod">
          <ac:chgData name="MARKO VLADIĆ" userId="1c1dde17-a2f3-48ca-a904-46cf065694d3" providerId="ADAL" clId="{C4B3235C-C5AF-46ED-BE23-E16C4830A196}" dt="2022-09-01T16:28:44.767" v="1777" actId="1076"/>
          <ac:spMkLst>
            <pc:docMk/>
            <pc:sldMk cId="560126416" sldId="266"/>
            <ac:spMk id="20" creationId="{0792936A-5F7F-4B58-7104-5EB84EA8D91E}"/>
          </ac:spMkLst>
        </pc:spChg>
        <pc:spChg chg="add mod">
          <ac:chgData name="MARKO VLADIĆ" userId="1c1dde17-a2f3-48ca-a904-46cf065694d3" providerId="ADAL" clId="{C4B3235C-C5AF-46ED-BE23-E16C4830A196}" dt="2022-09-01T16:28:55.687" v="1780" actId="1076"/>
          <ac:spMkLst>
            <pc:docMk/>
            <pc:sldMk cId="560126416" sldId="266"/>
            <ac:spMk id="23" creationId="{7389BB57-0854-4271-0987-C9B08322DEE8}"/>
          </ac:spMkLst>
        </pc:spChg>
        <pc:spChg chg="add mod">
          <ac:chgData name="MARKO VLADIĆ" userId="1c1dde17-a2f3-48ca-a904-46cf065694d3" providerId="ADAL" clId="{C4B3235C-C5AF-46ED-BE23-E16C4830A196}" dt="2022-09-01T16:29:18.784" v="1786" actId="1076"/>
          <ac:spMkLst>
            <pc:docMk/>
            <pc:sldMk cId="560126416" sldId="266"/>
            <ac:spMk id="27" creationId="{FBD59CDC-02DC-F455-033C-59AB8A8CE9BC}"/>
          </ac:spMkLst>
        </pc:spChg>
        <pc:spChg chg="add mod">
          <ac:chgData name="MARKO VLADIĆ" userId="1c1dde17-a2f3-48ca-a904-46cf065694d3" providerId="ADAL" clId="{C4B3235C-C5AF-46ED-BE23-E16C4830A196}" dt="2022-09-01T16:29:31.215" v="1789" actId="1076"/>
          <ac:spMkLst>
            <pc:docMk/>
            <pc:sldMk cId="560126416" sldId="266"/>
            <ac:spMk id="30" creationId="{F31E2CF0-C6A0-AB42-CF97-0F27D646D00D}"/>
          </ac:spMkLst>
        </pc:spChg>
        <pc:spChg chg="add mod">
          <ac:chgData name="MARKO VLADIĆ" userId="1c1dde17-a2f3-48ca-a904-46cf065694d3" providerId="ADAL" clId="{C4B3235C-C5AF-46ED-BE23-E16C4830A196}" dt="2022-09-01T16:29:49.647" v="1793" actId="1076"/>
          <ac:spMkLst>
            <pc:docMk/>
            <pc:sldMk cId="560126416" sldId="266"/>
            <ac:spMk id="33" creationId="{FA4266CC-3B01-5921-3B83-77ABDCA46510}"/>
          </ac:spMkLst>
        </pc:spChg>
        <pc:spChg chg="add mod">
          <ac:chgData name="MARKO VLADIĆ" userId="1c1dde17-a2f3-48ca-a904-46cf065694d3" providerId="ADAL" clId="{C4B3235C-C5AF-46ED-BE23-E16C4830A196}" dt="2022-09-01T16:30:06.856" v="1797" actId="1076"/>
          <ac:spMkLst>
            <pc:docMk/>
            <pc:sldMk cId="560126416" sldId="266"/>
            <ac:spMk id="36" creationId="{8BBFE4B0-B8ED-58AC-A624-96A7CA0312E2}"/>
          </ac:spMkLst>
        </pc:spChg>
        <pc:spChg chg="add mod">
          <ac:chgData name="MARKO VLADIĆ" userId="1c1dde17-a2f3-48ca-a904-46cf065694d3" providerId="ADAL" clId="{C4B3235C-C5AF-46ED-BE23-E16C4830A196}" dt="2022-09-01T16:45:21.403" v="1856" actId="1076"/>
          <ac:spMkLst>
            <pc:docMk/>
            <pc:sldMk cId="560126416" sldId="266"/>
            <ac:spMk id="40" creationId="{5F6F4FA8-3E85-97B5-2F74-F5E51E4C2D9E}"/>
          </ac:spMkLst>
        </pc:spChg>
        <pc:graphicFrameChg chg="add del mod modGraphic">
          <ac:chgData name="MARKO VLADIĆ" userId="1c1dde17-a2f3-48ca-a904-46cf065694d3" providerId="ADAL" clId="{C4B3235C-C5AF-46ED-BE23-E16C4830A196}" dt="2022-09-01T16:44:33.607" v="1844" actId="478"/>
          <ac:graphicFrameMkLst>
            <pc:docMk/>
            <pc:sldMk cId="560126416" sldId="266"/>
            <ac:graphicFrameMk id="39" creationId="{88FBF59B-9C65-0576-40FE-FBA73CC7475C}"/>
          </ac:graphicFrameMkLst>
        </pc:graphicFrameChg>
        <pc:picChg chg="add del mod">
          <ac:chgData name="MARKO VLADIĆ" userId="1c1dde17-a2f3-48ca-a904-46cf065694d3" providerId="ADAL" clId="{C4B3235C-C5AF-46ED-BE23-E16C4830A196}" dt="2022-09-01T16:28:39.458" v="1775" actId="478"/>
          <ac:picMkLst>
            <pc:docMk/>
            <pc:sldMk cId="560126416" sldId="266"/>
            <ac:picMk id="18" creationId="{0108FD5E-D4F9-4139-3DA4-9C856B24D1A4}"/>
          </ac:picMkLst>
        </pc:picChg>
        <pc:cxnChg chg="add">
          <ac:chgData name="MARKO VLADIĆ" userId="1c1dde17-a2f3-48ca-a904-46cf065694d3" providerId="ADAL" clId="{C4B3235C-C5AF-46ED-BE23-E16C4830A196}" dt="2022-09-01T16:27:37.313" v="1764" actId="11529"/>
          <ac:cxnSpMkLst>
            <pc:docMk/>
            <pc:sldMk cId="560126416" sldId="266"/>
            <ac:cxnSpMk id="13" creationId="{AA450CC1-9C74-EE77-F23F-6E8034D27C85}"/>
          </ac:cxnSpMkLst>
        </pc:cxnChg>
        <pc:cxnChg chg="add mod">
          <ac:chgData name="MARKO VLADIĆ" userId="1c1dde17-a2f3-48ca-a904-46cf065694d3" providerId="ADAL" clId="{C4B3235C-C5AF-46ED-BE23-E16C4830A196}" dt="2022-09-01T16:28:25.911" v="1772" actId="14100"/>
          <ac:cxnSpMkLst>
            <pc:docMk/>
            <pc:sldMk cId="560126416" sldId="266"/>
            <ac:cxnSpMk id="15" creationId="{1D1F26F4-C593-96F7-EB12-05027732B16A}"/>
          </ac:cxnSpMkLst>
        </pc:cxnChg>
        <pc:cxnChg chg="add mod">
          <ac:chgData name="MARKO VLADIĆ" userId="1c1dde17-a2f3-48ca-a904-46cf065694d3" providerId="ADAL" clId="{C4B3235C-C5AF-46ED-BE23-E16C4830A196}" dt="2022-09-01T16:28:49.647" v="1778" actId="14100"/>
          <ac:cxnSpMkLst>
            <pc:docMk/>
            <pc:sldMk cId="560126416" sldId="266"/>
            <ac:cxnSpMk id="19" creationId="{32C82081-D464-48A2-5B86-544393712E7D}"/>
          </ac:cxnSpMkLst>
        </pc:cxnChg>
        <pc:cxnChg chg="add mod">
          <ac:chgData name="MARKO VLADIĆ" userId="1c1dde17-a2f3-48ca-a904-46cf065694d3" providerId="ADAL" clId="{C4B3235C-C5AF-46ED-BE23-E16C4830A196}" dt="2022-09-01T16:29:07.774" v="1784" actId="14100"/>
          <ac:cxnSpMkLst>
            <pc:docMk/>
            <pc:sldMk cId="560126416" sldId="266"/>
            <ac:cxnSpMk id="22" creationId="{5221558B-B3EB-FF20-0094-B566D0FCD53F}"/>
          </ac:cxnSpMkLst>
        </pc:cxnChg>
        <pc:cxnChg chg="add mod">
          <ac:chgData name="MARKO VLADIĆ" userId="1c1dde17-a2f3-48ca-a904-46cf065694d3" providerId="ADAL" clId="{C4B3235C-C5AF-46ED-BE23-E16C4830A196}" dt="2022-09-01T16:29:24.038" v="1787" actId="14100"/>
          <ac:cxnSpMkLst>
            <pc:docMk/>
            <pc:sldMk cId="560126416" sldId="266"/>
            <ac:cxnSpMk id="26" creationId="{5E25EB01-683F-AE7B-7F98-EC9BECF6E795}"/>
          </ac:cxnSpMkLst>
        </pc:cxnChg>
        <pc:cxnChg chg="add mod">
          <ac:chgData name="MARKO VLADIĆ" userId="1c1dde17-a2f3-48ca-a904-46cf065694d3" providerId="ADAL" clId="{C4B3235C-C5AF-46ED-BE23-E16C4830A196}" dt="2022-09-01T16:29:37.590" v="1791" actId="1076"/>
          <ac:cxnSpMkLst>
            <pc:docMk/>
            <pc:sldMk cId="560126416" sldId="266"/>
            <ac:cxnSpMk id="29" creationId="{651E1790-ECDC-A2C1-8BD5-9AE8F22684F5}"/>
          </ac:cxnSpMkLst>
        </pc:cxnChg>
        <pc:cxnChg chg="add mod">
          <ac:chgData name="MARKO VLADIĆ" userId="1c1dde17-a2f3-48ca-a904-46cf065694d3" providerId="ADAL" clId="{C4B3235C-C5AF-46ED-BE23-E16C4830A196}" dt="2022-09-01T16:29:56.542" v="1795" actId="1076"/>
          <ac:cxnSpMkLst>
            <pc:docMk/>
            <pc:sldMk cId="560126416" sldId="266"/>
            <ac:cxnSpMk id="32" creationId="{6971BFA1-8A5B-F6F5-C65A-337D297C67D1}"/>
          </ac:cxnSpMkLst>
        </pc:cxnChg>
        <pc:cxnChg chg="add mod">
          <ac:chgData name="MARKO VLADIĆ" userId="1c1dde17-a2f3-48ca-a904-46cf065694d3" providerId="ADAL" clId="{C4B3235C-C5AF-46ED-BE23-E16C4830A196}" dt="2022-09-01T16:30:16.743" v="1800" actId="14100"/>
          <ac:cxnSpMkLst>
            <pc:docMk/>
            <pc:sldMk cId="560126416" sldId="266"/>
            <ac:cxnSpMk id="35" creationId="{CA3A6402-083B-94C4-04A7-A9160FADE317}"/>
          </ac:cxnSpMkLst>
        </pc:cxnChg>
      </pc:sldChg>
      <pc:sldChg chg="addSp delSp modSp new mod delAnim modAnim">
        <pc:chgData name="MARKO VLADIĆ" userId="1c1dde17-a2f3-48ca-a904-46cf065694d3" providerId="ADAL" clId="{C4B3235C-C5AF-46ED-BE23-E16C4830A196}" dt="2022-09-02T18:15:44.597" v="2401"/>
        <pc:sldMkLst>
          <pc:docMk/>
          <pc:sldMk cId="3731606490" sldId="267"/>
        </pc:sldMkLst>
        <pc:spChg chg="mod">
          <ac:chgData name="MARKO VLADIĆ" userId="1c1dde17-a2f3-48ca-a904-46cf065694d3" providerId="ADAL" clId="{C4B3235C-C5AF-46ED-BE23-E16C4830A196}" dt="2022-09-01T16:50:25.726" v="2281" actId="1076"/>
          <ac:spMkLst>
            <pc:docMk/>
            <pc:sldMk cId="3731606490" sldId="267"/>
            <ac:spMk id="2" creationId="{0B81D876-6D16-7B34-13AA-B581E31212F7}"/>
          </ac:spMkLst>
        </pc:spChg>
        <pc:spChg chg="mod">
          <ac:chgData name="MARKO VLADIĆ" userId="1c1dde17-a2f3-48ca-a904-46cf065694d3" providerId="ADAL" clId="{C4B3235C-C5AF-46ED-BE23-E16C4830A196}" dt="2022-09-01T16:46:41.560" v="1869" actId="20577"/>
          <ac:spMkLst>
            <pc:docMk/>
            <pc:sldMk cId="3731606490" sldId="267"/>
            <ac:spMk id="3" creationId="{AAC775B3-CA63-58CF-D50D-4CAAD6890E41}"/>
          </ac:spMkLst>
        </pc:spChg>
        <pc:spChg chg="add mod">
          <ac:chgData name="MARKO VLADIĆ" userId="1c1dde17-a2f3-48ca-a904-46cf065694d3" providerId="ADAL" clId="{C4B3235C-C5AF-46ED-BE23-E16C4830A196}" dt="2022-09-02T18:15:34.671" v="2399" actId="1076"/>
          <ac:spMkLst>
            <pc:docMk/>
            <pc:sldMk cId="3731606490" sldId="267"/>
            <ac:spMk id="10" creationId="{C2FC5114-40C7-3903-DD79-DC3D5869B667}"/>
          </ac:spMkLst>
        </pc:spChg>
        <pc:picChg chg="add del mod">
          <ac:chgData name="MARKO VLADIĆ" userId="1c1dde17-a2f3-48ca-a904-46cf065694d3" providerId="ADAL" clId="{C4B3235C-C5AF-46ED-BE23-E16C4830A196}" dt="2022-09-02T18:13:51.678" v="2357" actId="478"/>
          <ac:picMkLst>
            <pc:docMk/>
            <pc:sldMk cId="3731606490" sldId="267"/>
            <ac:picMk id="5" creationId="{5C04C54B-27B1-E538-7DC7-58324B178012}"/>
          </ac:picMkLst>
        </pc:picChg>
        <pc:picChg chg="add mod">
          <ac:chgData name="MARKO VLADIĆ" userId="1c1dde17-a2f3-48ca-a904-46cf065694d3" providerId="ADAL" clId="{C4B3235C-C5AF-46ED-BE23-E16C4830A196}" dt="2022-09-02T18:14:44.926" v="2360" actId="1076"/>
          <ac:picMkLst>
            <pc:docMk/>
            <pc:sldMk cId="3731606490" sldId="267"/>
            <ac:picMk id="6" creationId="{890B0208-0557-5E27-9761-7EEF42FB7508}"/>
          </ac:picMkLst>
        </pc:picChg>
        <pc:picChg chg="add del mod">
          <ac:chgData name="MARKO VLADIĆ" userId="1c1dde17-a2f3-48ca-a904-46cf065694d3" providerId="ADAL" clId="{C4B3235C-C5AF-46ED-BE23-E16C4830A196}" dt="2022-09-02T18:14:09.053" v="2358" actId="478"/>
          <ac:picMkLst>
            <pc:docMk/>
            <pc:sldMk cId="3731606490" sldId="267"/>
            <ac:picMk id="7" creationId="{B2D8F040-D4D7-2126-A900-6CDDDE178ABE}"/>
          </ac:picMkLst>
        </pc:picChg>
        <pc:picChg chg="add mod">
          <ac:chgData name="MARKO VLADIĆ" userId="1c1dde17-a2f3-48ca-a904-46cf065694d3" providerId="ADAL" clId="{C4B3235C-C5AF-46ED-BE23-E16C4830A196}" dt="2022-09-02T18:15:10.298" v="2362" actId="1076"/>
          <ac:picMkLst>
            <pc:docMk/>
            <pc:sldMk cId="3731606490" sldId="267"/>
            <ac:picMk id="9" creationId="{EAD7994B-2874-8825-8037-DEE94D3A9E8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27A7B-8BF6-4697-A6F7-F2FEC09FDEE7}" type="datetimeFigureOut">
              <a:rPr lang="hr-HR" smtClean="0"/>
              <a:t>2.9.2022.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B795F-D8D1-49BE-979F-CAE1794886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982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hr-HR" dirty="0"/>
              <a:t>https://www.youtube.com/watch?v=HdPzOWlLrbE   - </a:t>
            </a:r>
            <a:r>
              <a:rPr lang="en-US" b="0" i="0" dirty="0">
                <a:solidFill>
                  <a:srgbClr val="000000"/>
                </a:solidFill>
                <a:effectLst/>
                <a:latin typeface="var(--ytd-video-primary-info-renderer-title-font-family,inherit)"/>
              </a:rPr>
              <a:t>Origins of the Universe 101 | National Geographic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B795F-D8D1-49BE-979F-CAE179488646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0600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Prikaz svemira – raspoznavanje zvijezda nastalih od vodika i helija i tamna tvar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B795F-D8D1-49BE-979F-CAE179488646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282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Pojasniti što je nuklearna fuzija – spajanje lakših atomskih jezgara u teže.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B795F-D8D1-49BE-979F-CAE179488646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200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7719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1727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8255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39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0312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0197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7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65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21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441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/>
              <a:t>Svemir</a:t>
            </a:r>
            <a:endParaRPr lang="en-US" sz="54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7A34FFA-BDC9-C203-56AC-B764BA891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70" r="8469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9853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1F6BC504-8EB8-356B-03A5-39CE77C9B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743200"/>
            <a:ext cx="3366142" cy="2102177"/>
          </a:xfrm>
        </p:spPr>
        <p:txBody>
          <a:bodyPr>
            <a:normAutofit/>
          </a:bodyPr>
          <a:lstStyle/>
          <a:p>
            <a:r>
              <a:rPr lang="hr-HR" dirty="0"/>
              <a:t>Ukupnost sve materije i energije u prostoru bez obzira na to je li ljudima poznato ili nije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F8AF8DB-B853-0384-F604-400D9853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Svemir</a:t>
            </a:r>
          </a:p>
        </p:txBody>
      </p:sp>
      <p:pic>
        <p:nvPicPr>
          <p:cNvPr id="10" name="Grafika 9" descr="Telescope with solid fill">
            <a:extLst>
              <a:ext uri="{FF2B5EF4-FFF2-40B4-BE49-F238E27FC236}">
                <a16:creationId xmlns:a16="http://schemas.microsoft.com/office/drawing/2014/main" id="{80CD9FED-A89B-8B5D-CAFA-BE37C07AE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447080" y="3229009"/>
            <a:ext cx="1778961" cy="1292087"/>
          </a:xfrm>
          <a:prstGeom prst="rect">
            <a:avLst/>
          </a:prstGeom>
        </p:spPr>
      </p:pic>
      <p:pic>
        <p:nvPicPr>
          <p:cNvPr id="12" name="Grafika 11" descr="Walk with solid fill">
            <a:extLst>
              <a:ext uri="{FF2B5EF4-FFF2-40B4-BE49-F238E27FC236}">
                <a16:creationId xmlns:a16="http://schemas.microsoft.com/office/drawing/2014/main" id="{C603BDE6-6EBB-8238-A203-578D74AC1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738514" y="3770788"/>
            <a:ext cx="1594008" cy="1461615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8A891C7E-12A4-7206-0307-3FC98CFDE30E}"/>
              </a:ext>
            </a:extLst>
          </p:cNvPr>
          <p:cNvSpPr txBox="1"/>
          <p:nvPr/>
        </p:nvSpPr>
        <p:spPr>
          <a:xfrm>
            <a:off x="8160007" y="2096869"/>
            <a:ext cx="314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Što mi vidimo na nebu?</a:t>
            </a:r>
          </a:p>
          <a:p>
            <a:r>
              <a:rPr lang="hr-HR" dirty="0"/>
              <a:t>Kako je svemir nastao? </a:t>
            </a:r>
          </a:p>
        </p:txBody>
      </p:sp>
      <p:pic>
        <p:nvPicPr>
          <p:cNvPr id="15" name="Grafika 14" descr="Thought bubble outline">
            <a:extLst>
              <a:ext uri="{FF2B5EF4-FFF2-40B4-BE49-F238E27FC236}">
                <a16:creationId xmlns:a16="http://schemas.microsoft.com/office/drawing/2014/main" id="{481BEF7A-A6DF-F2A8-FDC8-DABA29DF03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84229" y="1060129"/>
            <a:ext cx="3366142" cy="3366142"/>
          </a:xfrm>
          <a:prstGeom prst="rect">
            <a:avLst/>
          </a:prstGeom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3C0BC202-13E0-40EB-0384-732AC3F1E9EB}"/>
              </a:ext>
            </a:extLst>
          </p:cNvPr>
          <p:cNvSpPr txBox="1"/>
          <p:nvPr/>
        </p:nvSpPr>
        <p:spPr>
          <a:xfrm>
            <a:off x="5410672" y="5474705"/>
            <a:ext cx="2898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Kako se zove sprava pomoću </a:t>
            </a:r>
          </a:p>
          <a:p>
            <a:r>
              <a:rPr lang="hr-HR" dirty="0">
                <a:solidFill>
                  <a:srgbClr val="FF0000"/>
                </a:solidFill>
              </a:rPr>
              <a:t>koje promatramo svemir?</a:t>
            </a:r>
          </a:p>
        </p:txBody>
      </p:sp>
    </p:spTree>
    <p:extLst>
      <p:ext uri="{BB962C8B-B14F-4D97-AF65-F5344CB8AC3E}">
        <p14:creationId xmlns:p14="http://schemas.microsoft.com/office/powerpoint/2010/main" val="210863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24D3458E-5AF1-F820-BAB5-A7FE24E12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381" y="3009168"/>
            <a:ext cx="6203625" cy="3304640"/>
          </a:xfrm>
        </p:spPr>
        <p:txBody>
          <a:bodyPr/>
          <a:lstStyle/>
          <a:p>
            <a:r>
              <a:rPr lang="hr-HR" dirty="0"/>
              <a:t>zbog velike udaljenosti svjetlost koju vidimo od zvijezda zapravo je pogled u prošlost</a:t>
            </a:r>
          </a:p>
          <a:p>
            <a:r>
              <a:rPr lang="hr-HR" dirty="0"/>
              <a:t>što su zvijezde udaljenije gledamo više u prošlost -&gt; njihovoj svjetlosti treba duže da dođe do promatrača (brzina svjetlosti)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6CF9BE8E-1C74-F058-081F-81B6D01A7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400" y="1549519"/>
            <a:ext cx="10515600" cy="770868"/>
          </a:xfrm>
        </p:spPr>
        <p:txBody>
          <a:bodyPr/>
          <a:lstStyle/>
          <a:p>
            <a:r>
              <a:rPr lang="hr-HR" dirty="0"/>
              <a:t>Pogled na nebo – pogled u prošlost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E71317E-CCFA-4BAB-A2D1-4C78B3E9D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429" y="2430538"/>
            <a:ext cx="5856120" cy="4214151"/>
          </a:xfrm>
          <a:prstGeom prst="rect">
            <a:avLst/>
          </a:prstGeom>
        </p:spPr>
      </p:pic>
      <p:sp>
        <p:nvSpPr>
          <p:cNvPr id="7" name="Elipsa 6">
            <a:extLst>
              <a:ext uri="{FF2B5EF4-FFF2-40B4-BE49-F238E27FC236}">
                <a16:creationId xmlns:a16="http://schemas.microsoft.com/office/drawing/2014/main" id="{A97359D9-2CD6-5536-DF30-95B19393B04D}"/>
              </a:ext>
            </a:extLst>
          </p:cNvPr>
          <p:cNvSpPr/>
          <p:nvPr/>
        </p:nvSpPr>
        <p:spPr>
          <a:xfrm>
            <a:off x="2348429" y="3176098"/>
            <a:ext cx="1317311" cy="2422688"/>
          </a:xfrm>
          <a:prstGeom prst="ellipse">
            <a:avLst/>
          </a:prstGeom>
          <a:noFill/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690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45722CD6-7C4C-FC96-0BAE-9CFAA870A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8041"/>
            <a:ext cx="10515600" cy="3551755"/>
          </a:xfrm>
        </p:spPr>
        <p:txBody>
          <a:bodyPr/>
          <a:lstStyle/>
          <a:p>
            <a:r>
              <a:rPr lang="hr-HR" dirty="0"/>
              <a:t>Vodeća teorija nastanka svemira</a:t>
            </a:r>
          </a:p>
          <a:p>
            <a:r>
              <a:rPr lang="hr-HR" dirty="0"/>
              <a:t>Prije oko 13,8 milijardi godina</a:t>
            </a:r>
          </a:p>
          <a:p>
            <a:r>
              <a:rPr lang="hr-HR" dirty="0"/>
              <a:t>Naglo širenje iz jedne točke neizmjerne gustoće i temperature </a:t>
            </a:r>
          </a:p>
          <a:p>
            <a:r>
              <a:rPr lang="hr-HR" dirty="0"/>
              <a:t>Stvaranje prostora, vremena, materije i energije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4D5142E-B85B-FE05-7BA0-8113431E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0423"/>
            <a:ext cx="10515600" cy="770868"/>
          </a:xfrm>
        </p:spPr>
        <p:txBody>
          <a:bodyPr/>
          <a:lstStyle/>
          <a:p>
            <a:r>
              <a:rPr lang="hr-HR" dirty="0"/>
              <a:t>Veliki prasak</a:t>
            </a:r>
          </a:p>
        </p:txBody>
      </p:sp>
      <p:pic>
        <p:nvPicPr>
          <p:cNvPr id="1026" name="Picture 2" descr="Big Bang Loop GIF by bigblueboo">
            <a:extLst>
              <a:ext uri="{FF2B5EF4-FFF2-40B4-BE49-F238E27FC236}">
                <a16:creationId xmlns:a16="http://schemas.microsoft.com/office/drawing/2014/main" id="{CA1AC95D-61C1-A569-9C6B-C1492186E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946" y="1172851"/>
            <a:ext cx="5810054" cy="581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45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B68B4A14-1F02-4F03-AB75-B8CC690A7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6920060" cy="3304640"/>
          </a:xfrm>
        </p:spPr>
        <p:txBody>
          <a:bodyPr/>
          <a:lstStyle/>
          <a:p>
            <a:r>
              <a:rPr lang="hr-HR" dirty="0"/>
              <a:t>85% svemira čini tamna tvar -&gt; ne emitira i ne reflektira dovoljno zračenja pa je nepoznat sastav</a:t>
            </a:r>
          </a:p>
          <a:p>
            <a:r>
              <a:rPr lang="hr-HR" dirty="0"/>
              <a:t>Vidljivi dio svemira čine vodik (oko ¾) i helij (oko ¼), a svi ostali elementi čine 1 do 2%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FC4A168-7FFA-EEA3-BAAB-DAF252B0D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 čega se sastoji svemir?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D38B87E-65F4-3488-1675-3498097B8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782" y="1141484"/>
            <a:ext cx="3992217" cy="571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6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867CAEE4-0ABC-8458-D9BC-73D161595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6467573" cy="3304640"/>
          </a:xfrm>
        </p:spPr>
        <p:txBody>
          <a:bodyPr/>
          <a:lstStyle/>
          <a:p>
            <a:r>
              <a:rPr lang="hr-HR" dirty="0"/>
              <a:t>Spajanjem golemih oblaka tvari pretežito od vodika pod utjecajem gravitacije </a:t>
            </a:r>
          </a:p>
          <a:p>
            <a:r>
              <a:rPr lang="hr-HR" dirty="0"/>
              <a:t>Pod utjecajem nuklearne fuzije oslobađa se energija odgovorna za održavanje temperature i isijavanje svjetlosti </a:t>
            </a:r>
          </a:p>
          <a:p>
            <a:r>
              <a:rPr lang="hr-HR" dirty="0"/>
              <a:t>Sunce</a:t>
            </a: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4C1F14EF-578D-3FAD-3EFB-25AB603D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Zvijezde – vruće plinovite kugle</a:t>
            </a:r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A4715A33-AEEA-331B-5D28-6DEFDFB58D37}"/>
              </a:ext>
            </a:extLst>
          </p:cNvPr>
          <p:cNvSpPr/>
          <p:nvPr/>
        </p:nvSpPr>
        <p:spPr>
          <a:xfrm>
            <a:off x="9587059" y="1808703"/>
            <a:ext cx="377073" cy="424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</a:t>
            </a: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EF2D4D4B-FCFB-6C80-B841-245183AE9E20}"/>
              </a:ext>
            </a:extLst>
          </p:cNvPr>
          <p:cNvSpPr/>
          <p:nvPr/>
        </p:nvSpPr>
        <p:spPr>
          <a:xfrm>
            <a:off x="8330143" y="3075156"/>
            <a:ext cx="377073" cy="424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1046B7BF-FD2A-077B-3FF5-EE598D8C771B}"/>
              </a:ext>
            </a:extLst>
          </p:cNvPr>
          <p:cNvSpPr/>
          <p:nvPr/>
        </p:nvSpPr>
        <p:spPr>
          <a:xfrm>
            <a:off x="8330144" y="4278429"/>
            <a:ext cx="377073" cy="424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</a:t>
            </a:r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E29BEDE6-853D-81AB-0781-1C3298DF93A8}"/>
              </a:ext>
            </a:extLst>
          </p:cNvPr>
          <p:cNvSpPr/>
          <p:nvPr/>
        </p:nvSpPr>
        <p:spPr>
          <a:xfrm>
            <a:off x="11767792" y="3075155"/>
            <a:ext cx="377073" cy="424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</a:t>
            </a: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B248E857-097E-B03F-D1B9-94B17779A48A}"/>
              </a:ext>
            </a:extLst>
          </p:cNvPr>
          <p:cNvSpPr/>
          <p:nvPr/>
        </p:nvSpPr>
        <p:spPr>
          <a:xfrm>
            <a:off x="11767791" y="4260269"/>
            <a:ext cx="377073" cy="424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</a:t>
            </a:r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E5138232-12F0-28CB-CBDF-D826060EB19E}"/>
              </a:ext>
            </a:extLst>
          </p:cNvPr>
          <p:cNvSpPr/>
          <p:nvPr/>
        </p:nvSpPr>
        <p:spPr>
          <a:xfrm>
            <a:off x="10783478" y="5600214"/>
            <a:ext cx="377073" cy="424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</a:t>
            </a: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81846D1C-572D-BB34-CFCD-4D21701F741F}"/>
              </a:ext>
            </a:extLst>
          </p:cNvPr>
          <p:cNvSpPr/>
          <p:nvPr/>
        </p:nvSpPr>
        <p:spPr>
          <a:xfrm>
            <a:off x="10518742" y="1721021"/>
            <a:ext cx="529472" cy="599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/>
              <a:t>He</a:t>
            </a:r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9CE3D1CC-4172-1DA8-44B6-D9CA77294479}"/>
              </a:ext>
            </a:extLst>
          </p:cNvPr>
          <p:cNvSpPr/>
          <p:nvPr/>
        </p:nvSpPr>
        <p:spPr>
          <a:xfrm>
            <a:off x="9510859" y="5424851"/>
            <a:ext cx="529472" cy="599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/>
              <a:t>He</a:t>
            </a:r>
          </a:p>
        </p:txBody>
      </p: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AA450CC1-9C74-EE77-F23F-6E8034D27C85}"/>
              </a:ext>
            </a:extLst>
          </p:cNvPr>
          <p:cNvCxnSpPr/>
          <p:nvPr/>
        </p:nvCxnSpPr>
        <p:spPr>
          <a:xfrm>
            <a:off x="8832915" y="3429000"/>
            <a:ext cx="593889" cy="200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6C5BAFAE-2015-C832-3D54-7C1B2AB6C288}"/>
              </a:ext>
            </a:extLst>
          </p:cNvPr>
          <p:cNvSpPr txBox="1"/>
          <p:nvPr/>
        </p:nvSpPr>
        <p:spPr>
          <a:xfrm>
            <a:off x="9040972" y="315982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G</a:t>
            </a:r>
          </a:p>
        </p:txBody>
      </p:sp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id="{1D1F26F4-C593-96F7-EB12-05027732B16A}"/>
              </a:ext>
            </a:extLst>
          </p:cNvPr>
          <p:cNvCxnSpPr>
            <a:cxnSpLocks/>
          </p:cNvCxnSpPr>
          <p:nvPr/>
        </p:nvCxnSpPr>
        <p:spPr>
          <a:xfrm flipV="1">
            <a:off x="8888207" y="4378589"/>
            <a:ext cx="538597" cy="84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AF506C1F-1367-6D98-9123-2154DF900FFA}"/>
              </a:ext>
            </a:extLst>
          </p:cNvPr>
          <p:cNvSpPr txBox="1"/>
          <p:nvPr/>
        </p:nvSpPr>
        <p:spPr>
          <a:xfrm>
            <a:off x="8979030" y="3924751"/>
            <a:ext cx="30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G</a:t>
            </a:r>
          </a:p>
        </p:txBody>
      </p:sp>
      <p:cxnSp>
        <p:nvCxnSpPr>
          <p:cNvPr id="19" name="Ravni poveznik sa strelicom 18">
            <a:extLst>
              <a:ext uri="{FF2B5EF4-FFF2-40B4-BE49-F238E27FC236}">
                <a16:creationId xmlns:a16="http://schemas.microsoft.com/office/drawing/2014/main" id="{32C82081-D464-48A2-5B86-544393712E7D}"/>
              </a:ext>
            </a:extLst>
          </p:cNvPr>
          <p:cNvCxnSpPr>
            <a:cxnSpLocks/>
          </p:cNvCxnSpPr>
          <p:nvPr/>
        </p:nvCxnSpPr>
        <p:spPr>
          <a:xfrm flipV="1">
            <a:off x="9667004" y="4684476"/>
            <a:ext cx="297128" cy="478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0792936A-5F7F-4B58-7104-5EB84EA8D91E}"/>
              </a:ext>
            </a:extLst>
          </p:cNvPr>
          <p:cNvSpPr txBox="1"/>
          <p:nvPr/>
        </p:nvSpPr>
        <p:spPr>
          <a:xfrm>
            <a:off x="9875061" y="489352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G</a:t>
            </a:r>
          </a:p>
        </p:txBody>
      </p:sp>
      <p:cxnSp>
        <p:nvCxnSpPr>
          <p:cNvPr id="22" name="Ravni poveznik sa strelicom 21">
            <a:extLst>
              <a:ext uri="{FF2B5EF4-FFF2-40B4-BE49-F238E27FC236}">
                <a16:creationId xmlns:a16="http://schemas.microsoft.com/office/drawing/2014/main" id="{5221558B-B3EB-FF20-0094-B566D0FCD53F}"/>
              </a:ext>
            </a:extLst>
          </p:cNvPr>
          <p:cNvCxnSpPr>
            <a:cxnSpLocks/>
          </p:cNvCxnSpPr>
          <p:nvPr/>
        </p:nvCxnSpPr>
        <p:spPr>
          <a:xfrm flipH="1" flipV="1">
            <a:off x="11070242" y="4392276"/>
            <a:ext cx="581288" cy="98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7389BB57-0854-4271-0987-C9B08322DEE8}"/>
              </a:ext>
            </a:extLst>
          </p:cNvPr>
          <p:cNvSpPr txBox="1"/>
          <p:nvPr/>
        </p:nvSpPr>
        <p:spPr>
          <a:xfrm>
            <a:off x="11230463" y="410941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G</a:t>
            </a:r>
          </a:p>
        </p:txBody>
      </p:sp>
      <p:cxnSp>
        <p:nvCxnSpPr>
          <p:cNvPr id="26" name="Ravni poveznik sa strelicom 25">
            <a:extLst>
              <a:ext uri="{FF2B5EF4-FFF2-40B4-BE49-F238E27FC236}">
                <a16:creationId xmlns:a16="http://schemas.microsoft.com/office/drawing/2014/main" id="{5E25EB01-683F-AE7B-7F98-EC9BECF6E795}"/>
              </a:ext>
            </a:extLst>
          </p:cNvPr>
          <p:cNvCxnSpPr>
            <a:cxnSpLocks/>
          </p:cNvCxnSpPr>
          <p:nvPr/>
        </p:nvCxnSpPr>
        <p:spPr>
          <a:xfrm flipH="1" flipV="1">
            <a:off x="10680569" y="4622338"/>
            <a:ext cx="181616" cy="624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FBD59CDC-02DC-F455-033C-59AB8A8CE9BC}"/>
              </a:ext>
            </a:extLst>
          </p:cNvPr>
          <p:cNvSpPr txBox="1"/>
          <p:nvPr/>
        </p:nvSpPr>
        <p:spPr>
          <a:xfrm>
            <a:off x="11070242" y="497803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G</a:t>
            </a:r>
          </a:p>
        </p:txBody>
      </p:sp>
      <p:cxnSp>
        <p:nvCxnSpPr>
          <p:cNvPr id="29" name="Ravni poveznik sa strelicom 28">
            <a:extLst>
              <a:ext uri="{FF2B5EF4-FFF2-40B4-BE49-F238E27FC236}">
                <a16:creationId xmlns:a16="http://schemas.microsoft.com/office/drawing/2014/main" id="{651E1790-ECDC-A2C1-8BD5-9AE8F22684F5}"/>
              </a:ext>
            </a:extLst>
          </p:cNvPr>
          <p:cNvCxnSpPr>
            <a:cxnSpLocks/>
          </p:cNvCxnSpPr>
          <p:nvPr/>
        </p:nvCxnSpPr>
        <p:spPr>
          <a:xfrm>
            <a:off x="9750153" y="2401923"/>
            <a:ext cx="178508" cy="501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F31E2CF0-C6A0-AB42-CF97-0F27D646D00D}"/>
              </a:ext>
            </a:extLst>
          </p:cNvPr>
          <p:cNvSpPr txBox="1"/>
          <p:nvPr/>
        </p:nvSpPr>
        <p:spPr>
          <a:xfrm>
            <a:off x="9904610" y="217149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G</a:t>
            </a:r>
          </a:p>
        </p:txBody>
      </p:sp>
      <p:cxnSp>
        <p:nvCxnSpPr>
          <p:cNvPr id="32" name="Ravni poveznik sa strelicom 31">
            <a:extLst>
              <a:ext uri="{FF2B5EF4-FFF2-40B4-BE49-F238E27FC236}">
                <a16:creationId xmlns:a16="http://schemas.microsoft.com/office/drawing/2014/main" id="{6971BFA1-8A5B-F6F5-C65A-337D297C67D1}"/>
              </a:ext>
            </a:extLst>
          </p:cNvPr>
          <p:cNvCxnSpPr>
            <a:cxnSpLocks/>
          </p:cNvCxnSpPr>
          <p:nvPr/>
        </p:nvCxnSpPr>
        <p:spPr>
          <a:xfrm>
            <a:off x="10680569" y="2401923"/>
            <a:ext cx="0" cy="546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FA4266CC-3B01-5921-3B83-77ABDCA46510}"/>
              </a:ext>
            </a:extLst>
          </p:cNvPr>
          <p:cNvSpPr txBox="1"/>
          <p:nvPr/>
        </p:nvSpPr>
        <p:spPr>
          <a:xfrm>
            <a:off x="10696915" y="242598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G</a:t>
            </a:r>
          </a:p>
        </p:txBody>
      </p:sp>
      <p:cxnSp>
        <p:nvCxnSpPr>
          <p:cNvPr id="35" name="Ravni poveznik sa strelicom 34">
            <a:extLst>
              <a:ext uri="{FF2B5EF4-FFF2-40B4-BE49-F238E27FC236}">
                <a16:creationId xmlns:a16="http://schemas.microsoft.com/office/drawing/2014/main" id="{CA3A6402-083B-94C4-04A7-A9160FADE317}"/>
              </a:ext>
            </a:extLst>
          </p:cNvPr>
          <p:cNvCxnSpPr>
            <a:cxnSpLocks/>
          </p:cNvCxnSpPr>
          <p:nvPr/>
        </p:nvCxnSpPr>
        <p:spPr>
          <a:xfrm flipH="1">
            <a:off x="11275182" y="3347422"/>
            <a:ext cx="393327" cy="225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8BBFE4B0-B8ED-58AC-A624-96A7CA0312E2}"/>
              </a:ext>
            </a:extLst>
          </p:cNvPr>
          <p:cNvSpPr txBox="1"/>
          <p:nvPr/>
        </p:nvSpPr>
        <p:spPr>
          <a:xfrm>
            <a:off x="11356217" y="302472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G</a:t>
            </a:r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5F6F4FA8-3E85-97B5-2F74-F5E51E4C2D9E}"/>
              </a:ext>
            </a:extLst>
          </p:cNvPr>
          <p:cNvSpPr/>
          <p:nvPr/>
        </p:nvSpPr>
        <p:spPr>
          <a:xfrm>
            <a:off x="9096862" y="2479411"/>
            <a:ext cx="2574786" cy="30004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Zvijezda</a:t>
            </a:r>
          </a:p>
        </p:txBody>
      </p:sp>
    </p:spTree>
    <p:extLst>
      <p:ext uri="{BB962C8B-B14F-4D97-AF65-F5344CB8AC3E}">
        <p14:creationId xmlns:p14="http://schemas.microsoft.com/office/powerpoint/2010/main" val="5601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15026 -0.05532 " pathEditMode="relative" rAng="0" ptsTypes="AA">
                                      <p:cBhvr>
                                        <p:cTn id="9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77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5416 0.08078 " pathEditMode="relative" rAng="0" ptsTypes="AA">
                                      <p:cBhvr>
                                        <p:cTn id="9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402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04961 -0.2581 " pathEditMode="relative" rAng="0" ptsTypes="AA">
                                      <p:cBhvr>
                                        <p:cTn id="10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-12917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5573 -0.27523 " pathEditMode="relative" rAng="0" ptsTypes="AA">
                                      <p:cBhvr>
                                        <p:cTn id="10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-1377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-0.13307 -0.07986 " pathEditMode="relative" rAng="0" ptsTypes="AA">
                                      <p:cBhvr>
                                        <p:cTn id="10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-400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14115 0.08055 " pathEditMode="relative" rAng="0" ptsTypes="AA">
                                      <p:cBhvr>
                                        <p:cTn id="10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57" y="4028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02995 0.27754 " pathEditMode="relative" rAng="0" ptsTypes="AA">
                                      <p:cBhvr>
                                        <p:cTn id="10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1386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0.0474 0.30463 " pathEditMode="relative" rAng="0" ptsTypes="AA">
                                      <p:cBhvr>
                                        <p:cTn id="1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4" grpId="0"/>
      <p:bldP spid="14" grpId="1"/>
      <p:bldP spid="16" grpId="0"/>
      <p:bldP spid="16" grpId="1"/>
      <p:bldP spid="20" grpId="0"/>
      <p:bldP spid="20" grpId="1"/>
      <p:bldP spid="23" grpId="0"/>
      <p:bldP spid="23" grpId="1"/>
      <p:bldP spid="27" grpId="0"/>
      <p:bldP spid="27" grpId="1"/>
      <p:bldP spid="30" grpId="0"/>
      <p:bldP spid="30" grpId="1"/>
      <p:bldP spid="33" grpId="0"/>
      <p:bldP spid="33" grpId="1"/>
      <p:bldP spid="36" grpId="0"/>
      <p:bldP spid="36" grpId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0B81D876-6D16-7B34-13AA-B581E3121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26" y="3103437"/>
            <a:ext cx="10515600" cy="3304640"/>
          </a:xfrm>
        </p:spPr>
        <p:txBody>
          <a:bodyPr/>
          <a:lstStyle/>
          <a:p>
            <a:r>
              <a:rPr lang="hr-HR" dirty="0"/>
              <a:t>Velika nakupina zvijezda</a:t>
            </a:r>
          </a:p>
          <a:p>
            <a:r>
              <a:rPr lang="hr-HR" dirty="0"/>
              <a:t>Od nekoliko desetaka milijuna do sto bilijuna zvijezda</a:t>
            </a:r>
          </a:p>
          <a:p>
            <a:r>
              <a:rPr lang="hr-HR" dirty="0"/>
              <a:t>Sunce i sve zvijezde koje vidimo golim okom na nebu pripadaju našoj galaksiji -&gt; </a:t>
            </a:r>
            <a:r>
              <a:rPr lang="hr-HR" b="1" dirty="0"/>
              <a:t>Mliječnoj stazi </a:t>
            </a:r>
            <a:r>
              <a:rPr lang="hr-HR" dirty="0"/>
              <a:t>(Mliječni put ili Kumova slama) </a:t>
            </a:r>
          </a:p>
          <a:p>
            <a:r>
              <a:rPr lang="hr-HR" dirty="0"/>
              <a:t>Naša galaksija ima između 200 i 400 milijardi zvijezda</a:t>
            </a:r>
          </a:p>
          <a:p>
            <a:r>
              <a:rPr lang="hr-HR" dirty="0"/>
              <a:t>Sunce kruži oko središta galaksije kao i sve ostale zvijezde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AC775B3-CA63-58CF-D50D-4CAAD689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Galaksija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90B0208-0557-5E27-9761-7EEF42FB7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277" y="2755674"/>
            <a:ext cx="4039164" cy="347711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AD7994B-2874-8825-8037-DEE94D3A9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628" y="2755674"/>
            <a:ext cx="4010585" cy="3458058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C2FC5114-40C7-3903-DD79-DC3D5869B667}"/>
              </a:ext>
            </a:extLst>
          </p:cNvPr>
          <p:cNvSpPr txBox="1"/>
          <p:nvPr/>
        </p:nvSpPr>
        <p:spPr>
          <a:xfrm>
            <a:off x="7386628" y="6232784"/>
            <a:ext cx="355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Sunčev sustav unutar Mliječne staze</a:t>
            </a:r>
          </a:p>
        </p:txBody>
      </p:sp>
    </p:spTree>
    <p:extLst>
      <p:ext uri="{BB962C8B-B14F-4D97-AF65-F5344CB8AC3E}">
        <p14:creationId xmlns:p14="http://schemas.microsoft.com/office/powerpoint/2010/main" val="37316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311</Words>
  <Application>Microsoft Office PowerPoint</Application>
  <PresentationFormat>Široki zaslon</PresentationFormat>
  <Paragraphs>52</Paragraphs>
  <Slides>7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var(--ytd-video-primary-info-renderer-title-font-family,inherit)</vt:lpstr>
      <vt:lpstr>Office Theme</vt:lpstr>
      <vt:lpstr>Svemir</vt:lpstr>
      <vt:lpstr>Svemir</vt:lpstr>
      <vt:lpstr>Pogled na nebo – pogled u prošlost</vt:lpstr>
      <vt:lpstr>Veliki prasak</vt:lpstr>
      <vt:lpstr>Od čega se sastoji svemir?</vt:lpstr>
      <vt:lpstr>Zvijezde – vruće plinovite kugle</vt:lpstr>
      <vt:lpstr>Galaksija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MARKO VLADIĆ</dc:creator>
  <cp:lastModifiedBy>MARKO VLADIĆ</cp:lastModifiedBy>
  <cp:revision>1</cp:revision>
  <dcterms:created xsi:type="dcterms:W3CDTF">2022-09-01T14:43:43Z</dcterms:created>
  <dcterms:modified xsi:type="dcterms:W3CDTF">2022-09-02T18:17:49Z</dcterms:modified>
</cp:coreProperties>
</file>